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6" y="-144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25.10.2022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12.30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B1-D04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11194" y="4836371"/>
            <a:ext cx="4009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CHRİSTİNA DEMİRCAN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21519017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Gıda Koruyucu Katkıların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Miktar Tayin Yöntemleri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ZUHAL TURGUT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25" name="24 Resim" descr="semmıner fotto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632" y="2543155"/>
            <a:ext cx="1877532" cy="2111371"/>
          </a:xfrm>
          <a:prstGeom prst="rect">
            <a:avLst/>
          </a:prstGeom>
        </p:spPr>
      </p:pic>
      <p:pic>
        <p:nvPicPr>
          <p:cNvPr id="26" name="25 Resim" descr="gc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1690" y="6829435"/>
            <a:ext cx="3000396" cy="131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280</TotalTime>
  <Words>39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32</cp:revision>
  <dcterms:created xsi:type="dcterms:W3CDTF">2016-11-29T08:51:08Z</dcterms:created>
  <dcterms:modified xsi:type="dcterms:W3CDTF">2022-10-19T18:27:14Z</dcterms:modified>
</cp:coreProperties>
</file>